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60" r:id="rId6"/>
    <p:sldId id="278" r:id="rId7"/>
    <p:sldId id="269" r:id="rId8"/>
    <p:sldId id="282" r:id="rId9"/>
    <p:sldId id="270" r:id="rId10"/>
    <p:sldId id="284" r:id="rId11"/>
    <p:sldId id="285" r:id="rId12"/>
    <p:sldId id="279" r:id="rId13"/>
    <p:sldId id="280" r:id="rId14"/>
    <p:sldId id="263" r:id="rId15"/>
    <p:sldId id="283" r:id="rId16"/>
    <p:sldId id="265" r:id="rId17"/>
    <p:sldId id="267" r:id="rId18"/>
    <p:sldId id="266" r:id="rId19"/>
    <p:sldId id="268" r:id="rId20"/>
    <p:sldId id="264" r:id="rId21"/>
    <p:sldId id="273" r:id="rId22"/>
    <p:sldId id="274" r:id="rId23"/>
    <p:sldId id="275" r:id="rId24"/>
    <p:sldId id="276" r:id="rId25"/>
    <p:sldId id="277" r:id="rId26"/>
  </p:sldIdLst>
  <p:sldSz cx="12192000" cy="6858000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609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7" cy="49609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753F5E89-1D85-4E26-8840-55989A5FCA87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4059"/>
            <a:ext cx="2942907" cy="49609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7" y="9424059"/>
            <a:ext cx="2942907" cy="49609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FA8A9E55-E955-4A3A-BBA0-7FA2E58B5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айд суреті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Жазбала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Слайд нөмірі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70AD-D5DF-4098-8B5D-A725EBB9E7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айд суреті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Жазбала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Слайд нөмірі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70AD-D5DF-4098-8B5D-A725EBB9E7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5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A9E55-E955-4A3A-BBA0-7FA2E58B5F0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4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001F-68E1-49CF-934D-71E49909F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EB231E-4491-4A4C-9027-BE3D128F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B25B2-781E-4A2E-9C65-81F4705A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74A66-FE6F-4F23-95C2-40632ACE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AD158-3B03-46FE-840A-0951F6D7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0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83B10-3FA3-4B44-BFDD-6ECC86C3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E3F3FB-441E-43D0-A4CD-F5DCB1D51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F7BF2-43C5-4844-A4DC-2E1D49C8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8BA70-2531-4C28-A870-903AFF6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0EACDA-CD10-4B77-AA0C-3367D1FF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1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62AB01-0326-484D-AB04-68416494E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66BE6A-C91D-463E-8D27-B1050F5ED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FE445-930C-454D-A88B-C1AEC506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0E41D-A12A-47DC-A6C3-F2A58176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C94B1-9D4A-4960-AD7D-8F12242B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1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B5BD8-438C-4E5F-9397-559037D1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AD4CE-76B4-424C-8C0E-167AF380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8ED8D-379B-46C1-A7FC-21EC7947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FB716-81BA-4F5C-8B83-765820A1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371-9757-4DC7-BDDA-25E0A200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8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0F7A-4C89-42C4-948D-8425C45E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01AAA-48AB-4233-8E4D-FE308449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C64E0-B9A8-4621-AE8F-BE2A9156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C0A1E-7D39-4B75-8AB5-5182291F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0E140-8DC5-4719-B81D-FAB6CC1D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E9BA4-4870-4250-B96E-10D3E249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3CEA0-4A22-420F-B24F-247DA1DB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5FEEB8-62D9-4050-8881-CA71506E5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225A8-3AB9-4945-AD28-1B189491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F3BD0-1D25-4E34-B34A-7A8E0FE8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582BA-5530-4A92-85D9-FBBF4679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1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E8EE0-2273-427C-A1A2-C4DBF5B9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593DA-E567-419B-A634-D6D67597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DAC439-3769-4D6E-B3DD-F2D485E5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11B90-8FC7-44BE-A4DE-CABD1884B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B23BF3-D251-4E41-8A21-A9821008E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E81EE-94CA-48D0-85C3-F0CFAE41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681D68-4F4C-4F31-ABC7-BF7990F9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C19C39-8BEE-4CCD-9948-9ABD9D2B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5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8E0CC-8334-4DEA-AFD6-8714B317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AE3787-5551-48BA-AA73-CAE30E8E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E3329B-3CEB-4EC4-A1D0-C4486B50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C3CC1-6AE8-4CD1-BFFE-DC55DE7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1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9BFDA-2404-418A-8FBD-5AF323ED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E710D9-2214-4791-B8C6-1225F817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C71F92-E050-4B2E-B2AF-28CD05BA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319D3-B776-4AE4-8A0F-94C832E8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68382-7721-4BAF-92D5-652BAFC2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8606C9-B15F-4BE4-8D64-9F98C4A9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78C05-A22F-4BC9-ABA0-CFEB4CA5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0E671-F89E-44BE-AD50-7DF43292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E4E95-BDAA-4A1C-9989-CBEC797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CE5DF-42EF-4C05-8E91-54C53ABB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F3BA95-9D70-4C52-BB47-E14FB2724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CBE896-EF76-4558-B138-7A3D52FF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CDA063-C92C-46F2-B0F2-93B7DF3E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A0599-E0BE-4F53-B315-E98CAB1A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65034-C878-4BA4-B079-4D791157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4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A39C-081D-4B0D-9626-651A7579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3DD44-D119-4B90-917A-FA69BAC91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5D5BC-744C-4963-B26A-362CDC88A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65E8-4FF0-48EE-9B8F-392EF02E8013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A92C2-2B1C-4790-AABC-2908A2831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125AF-DF3B-417A-BA9A-2358F453E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216E-5246-4FAC-BEE8-7C80C62C8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42560-A3BD-469E-9810-D4E1AF8330D8}"/>
              </a:ext>
            </a:extLst>
          </p:cNvPr>
          <p:cNvSpPr txBox="1"/>
          <p:nvPr/>
        </p:nvSpPr>
        <p:spPr>
          <a:xfrm>
            <a:off x="2138290" y="745587"/>
            <a:ext cx="8707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с детства знают, 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то-то и то-то невозможно,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 всегда найдется тот, 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кто это не знает. 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Вот он то делает открытие»</a:t>
            </a:r>
          </a:p>
          <a:p>
            <a:pPr algn="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Альберт Эйнштейн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D19EB-A622-4AAD-957F-35E3BD76845F}"/>
              </a:ext>
            </a:extLst>
          </p:cNvPr>
          <p:cNvSpPr txBox="1"/>
          <p:nvPr/>
        </p:nvSpPr>
        <p:spPr>
          <a:xfrm>
            <a:off x="6724356" y="6329496"/>
            <a:ext cx="709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Топчий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С.О.</a:t>
            </a:r>
          </a:p>
        </p:txBody>
      </p:sp>
    </p:spTree>
    <p:extLst>
      <p:ext uri="{BB962C8B-B14F-4D97-AF65-F5344CB8AC3E}">
        <p14:creationId xmlns:p14="http://schemas.microsoft.com/office/powerpoint/2010/main" val="65879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F6FA3778-B677-4345-AB84-359A0208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Мазмұн 4" descr="мәтін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00EC76B0-34D8-40A6-9974-0A9A1AE4D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269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911518"/>
              </p:ext>
            </p:extLst>
          </p:nvPr>
        </p:nvGraphicFramePr>
        <p:xfrm>
          <a:off x="127592" y="201490"/>
          <a:ext cx="5968408" cy="30829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299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1490597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1640909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978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Страны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Запасы </a:t>
                      </a:r>
                      <a:r>
                        <a:rPr lang="ru-RU" sz="1400" dirty="0" err="1"/>
                        <a:t>нефти,млрд</a:t>
                      </a:r>
                      <a:r>
                        <a:rPr lang="ru-RU" sz="1400" dirty="0"/>
                        <a:t> тонн</a:t>
                      </a:r>
                    </a:p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Добыча </a:t>
                      </a:r>
                      <a:r>
                        <a:rPr lang="ru-RU" sz="1400" dirty="0" err="1"/>
                        <a:t>нефти,млн</a:t>
                      </a:r>
                      <a:r>
                        <a:rPr lang="ru-RU" sz="1400" dirty="0"/>
                        <a:t> тонн в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Ресурсообеспеченность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(На сколько лет хватит ресурса)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247677">
                <a:tc>
                  <a:txBody>
                    <a:bodyPr/>
                    <a:lstStyle/>
                    <a:p>
                      <a:r>
                        <a:rPr lang="ru-RU" sz="1400" dirty="0"/>
                        <a:t>Саудовская Аравия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3652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1274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300724">
                <a:tc>
                  <a:txBody>
                    <a:bodyPr/>
                    <a:lstStyle/>
                    <a:p>
                      <a:r>
                        <a:rPr lang="ru-RU" sz="1400" dirty="0"/>
                        <a:t>США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537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r>
                        <a:rPr lang="ru-RU" sz="1400" dirty="0"/>
                        <a:t>Ирак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r>
                        <a:rPr lang="ru-RU" sz="1400" dirty="0"/>
                        <a:t>Канада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2809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132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r>
                        <a:rPr lang="ru-RU" sz="1400" dirty="0"/>
                        <a:t>Казахстан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393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54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  <p:graphicFrame>
        <p:nvGraphicFramePr>
          <p:cNvPr id="5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188"/>
              </p:ext>
            </p:extLst>
          </p:nvPr>
        </p:nvGraphicFramePr>
        <p:xfrm>
          <a:off x="6219416" y="200416"/>
          <a:ext cx="5667784" cy="30814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21252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1540702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1082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Страны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Запасы </a:t>
                      </a:r>
                      <a:r>
                        <a:rPr lang="ru-RU" sz="1400" dirty="0" err="1"/>
                        <a:t>угля,млн</a:t>
                      </a:r>
                      <a:r>
                        <a:rPr lang="ru-RU" sz="1400" dirty="0"/>
                        <a:t> тонн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Добыча </a:t>
                      </a:r>
                      <a:r>
                        <a:rPr lang="ru-RU" sz="1400" dirty="0" err="1"/>
                        <a:t>угля,млн</a:t>
                      </a:r>
                      <a:r>
                        <a:rPr lang="ru-RU" sz="1400" dirty="0"/>
                        <a:t> тонн в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Ресурсообеспеченность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(На сколько лет хватит ресурса)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282254">
                <a:tc>
                  <a:txBody>
                    <a:bodyPr/>
                    <a:lstStyle/>
                    <a:p>
                      <a:r>
                        <a:rPr lang="ru-RU" sz="1400" dirty="0"/>
                        <a:t>США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237295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660,6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359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157010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385,4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407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241485">
                <a:tc>
                  <a:txBody>
                    <a:bodyPr/>
                    <a:lstStyle/>
                    <a:p>
                      <a:r>
                        <a:rPr lang="ru-RU" sz="1400" dirty="0"/>
                        <a:t>КНР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114500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3411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308783">
                <a:tc>
                  <a:txBody>
                    <a:bodyPr/>
                    <a:lstStyle/>
                    <a:p>
                      <a:r>
                        <a:rPr lang="ru-RU" sz="1400" dirty="0"/>
                        <a:t>Австралия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76400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492,8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155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314289">
                <a:tc>
                  <a:txBody>
                    <a:bodyPr/>
                    <a:lstStyle/>
                    <a:p>
                      <a:r>
                        <a:rPr lang="ru-RU" sz="1400" dirty="0"/>
                        <a:t>Индия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60600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692,4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87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445954">
                <a:tc>
                  <a:txBody>
                    <a:bodyPr/>
                    <a:lstStyle/>
                    <a:p>
                      <a:r>
                        <a:rPr lang="ru-RU" sz="1400" dirty="0"/>
                        <a:t>Казахстан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12100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102,4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118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  <p:graphicFrame>
        <p:nvGraphicFramePr>
          <p:cNvPr id="6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99049"/>
              </p:ext>
            </p:extLst>
          </p:nvPr>
        </p:nvGraphicFramePr>
        <p:xfrm>
          <a:off x="240326" y="3670127"/>
          <a:ext cx="5759642" cy="25515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79249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1330625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1540075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1909693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7891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Страны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Запасы </a:t>
                      </a:r>
                      <a:r>
                        <a:rPr lang="ru-RU" sz="1200" dirty="0" err="1"/>
                        <a:t>железа,млрд</a:t>
                      </a:r>
                      <a:r>
                        <a:rPr lang="ru-RU" sz="1200" dirty="0"/>
                        <a:t>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Добыча </a:t>
                      </a:r>
                      <a:r>
                        <a:rPr lang="ru-RU" sz="1200" dirty="0" err="1"/>
                        <a:t>железа,млн</a:t>
                      </a:r>
                      <a:r>
                        <a:rPr lang="ru-RU" sz="1200" dirty="0"/>
                        <a:t> тонн в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Ресурсообеспеченность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(На сколько лет хватит ресурса)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272729">
                <a:tc>
                  <a:txBody>
                    <a:bodyPr/>
                    <a:lstStyle/>
                    <a:p>
                      <a:r>
                        <a:rPr lang="ru-RU" sz="1200" dirty="0"/>
                        <a:t>Россия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578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8,7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216601">
                <a:tc>
                  <a:txBody>
                    <a:bodyPr/>
                    <a:lstStyle/>
                    <a:p>
                      <a:r>
                        <a:rPr lang="ru-RU" sz="1200" dirty="0"/>
                        <a:t>Украина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7,7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x-none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238094">
                <a:tc>
                  <a:txBody>
                    <a:bodyPr/>
                    <a:lstStyle/>
                    <a:p>
                      <a:r>
                        <a:rPr lang="ru-RU" sz="1200" dirty="0"/>
                        <a:t>Бразилия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176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19,5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332477">
                <a:tc>
                  <a:txBody>
                    <a:bodyPr/>
                    <a:lstStyle/>
                    <a:p>
                      <a:r>
                        <a:rPr lang="ru-RU" sz="1200" dirty="0"/>
                        <a:t>Австралия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1,68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306711">
                <a:tc>
                  <a:txBody>
                    <a:bodyPr/>
                    <a:lstStyle/>
                    <a:p>
                      <a:r>
                        <a:rPr lang="ru-RU" sz="1200" dirty="0"/>
                        <a:t>США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159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6,3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r>
                        <a:rPr lang="ru-RU" sz="1200" dirty="0"/>
                        <a:t>Казахстан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  <p:graphicFrame>
        <p:nvGraphicFramePr>
          <p:cNvPr id="7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96054"/>
              </p:ext>
            </p:extLst>
          </p:nvPr>
        </p:nvGraphicFramePr>
        <p:xfrm>
          <a:off x="6236119" y="3666995"/>
          <a:ext cx="5763815" cy="257623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1398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1277655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1678487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1816275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2603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Страны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Запасы меди, млн. тонн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Добыча меди, </a:t>
                      </a:r>
                      <a:r>
                        <a:rPr lang="ru-RU" sz="1200" dirty="0" err="1"/>
                        <a:t>тыс</a:t>
                      </a:r>
                      <a:r>
                        <a:rPr lang="ru-RU" sz="1200" dirty="0"/>
                        <a:t> тонн в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Ресурсообеспеченность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(На сколько лет хватит ресурса)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315835">
                <a:tc>
                  <a:txBody>
                    <a:bodyPr/>
                    <a:lstStyle/>
                    <a:p>
                      <a:r>
                        <a:rPr lang="ru-RU" sz="1200" dirty="0"/>
                        <a:t>Чили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140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5,38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291757">
                <a:tc>
                  <a:txBody>
                    <a:bodyPr/>
                    <a:lstStyle/>
                    <a:p>
                      <a:r>
                        <a:rPr lang="ru-RU" sz="1200" dirty="0"/>
                        <a:t>США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1,16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  <a:endParaRPr lang="x-none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334544">
                <a:tc>
                  <a:txBody>
                    <a:bodyPr/>
                    <a:lstStyle/>
                    <a:p>
                      <a:r>
                        <a:rPr lang="ru-RU" sz="1200" dirty="0"/>
                        <a:t>Перу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257321">
                <a:tc>
                  <a:txBody>
                    <a:bodyPr/>
                    <a:lstStyle/>
                    <a:p>
                      <a:r>
                        <a:rPr lang="ru-RU" sz="1200" dirty="0"/>
                        <a:t>Индонезия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0,8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43,75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331763">
                <a:tc>
                  <a:txBody>
                    <a:bodyPr/>
                    <a:lstStyle/>
                    <a:p>
                      <a:r>
                        <a:rPr lang="ru-RU" sz="1200" dirty="0"/>
                        <a:t>Австралия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0,85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28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r>
                        <a:rPr lang="ru-RU" sz="1200" dirty="0"/>
                        <a:t>Китай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0,62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</a:t>
                      </a:r>
                      <a:endParaRPr lang="x-none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9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9945" y="2292263"/>
            <a:ext cx="7265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МАРМОЗЕТКИ</a:t>
            </a:r>
          </a:p>
        </p:txBody>
      </p:sp>
    </p:spTree>
    <p:extLst>
      <p:ext uri="{BB962C8B-B14F-4D97-AF65-F5344CB8AC3E}">
        <p14:creationId xmlns:p14="http://schemas.microsoft.com/office/powerpoint/2010/main" val="308783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739036"/>
            <a:ext cx="4635870" cy="57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41094" y="1928388"/>
            <a:ext cx="62087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Карликовые 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мармозетки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самые маленькие приматы в мире.</a:t>
            </a:r>
          </a:p>
        </p:txBody>
      </p:sp>
    </p:spTree>
    <p:extLst>
      <p:ext uri="{BB962C8B-B14F-4D97-AF65-F5344CB8AC3E}">
        <p14:creationId xmlns:p14="http://schemas.microsoft.com/office/powerpoint/2010/main" val="186668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D9BEE4-F1AD-4FE0-83C4-967E91C0F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87417"/>
              </p:ext>
            </p:extLst>
          </p:nvPr>
        </p:nvGraphicFramePr>
        <p:xfrm>
          <a:off x="584981" y="2022679"/>
          <a:ext cx="10515600" cy="2294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9427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7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Интерактивный тест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7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kahoot.it</a:t>
                      </a:r>
                      <a:endParaRPr lang="ru-RU" sz="7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22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7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8279" y="1791222"/>
            <a:ext cx="9106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Выучить определение и формулу расчета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ресурсообеспеченности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дополнительную оценку: подготовить сообщение (не менее 10 предложений) «Топ стран самых обеспеченных природными ресурсами» </a:t>
            </a:r>
          </a:p>
        </p:txBody>
      </p:sp>
    </p:spTree>
    <p:extLst>
      <p:ext uri="{BB962C8B-B14F-4D97-AF65-F5344CB8AC3E}">
        <p14:creationId xmlns:p14="http://schemas.microsoft.com/office/powerpoint/2010/main" val="416046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971639"/>
              </p:ext>
            </p:extLst>
          </p:nvPr>
        </p:nvGraphicFramePr>
        <p:xfrm>
          <a:off x="657860" y="101282"/>
          <a:ext cx="10876280" cy="65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70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978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нефти,млрд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(2013)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нефти,млн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 в год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(2016)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Ресурсообеспеченность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сколько лет хватит ресурса)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Саудовская Аравия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3652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667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589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Ирак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707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2809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9788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92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28676"/>
              </p:ext>
            </p:extLst>
          </p:nvPr>
        </p:nvGraphicFramePr>
        <p:xfrm>
          <a:off x="657860" y="101282"/>
          <a:ext cx="10876280" cy="597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70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978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железа,млрд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железа,млн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Ресурсообеспеченность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сколько лет хватит ресурса)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667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589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1,68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707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9788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5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432187"/>
              </p:ext>
            </p:extLst>
          </p:nvPr>
        </p:nvGraphicFramePr>
        <p:xfrm>
          <a:off x="657860" y="101282"/>
          <a:ext cx="10876280" cy="59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70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978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угля,млн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угля,млн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Ресурсообеспеченность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сколько лет хватит ресурса)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237295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660,6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667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157010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385,4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КНР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114500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3411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589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76400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492,8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707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60600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692,4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9788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93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азмұн 3">
            <a:extLst>
              <a:ext uri="{FF2B5EF4-FFF2-40B4-BE49-F238E27FC236}">
                <a16:creationId xmlns:a16="http://schemas.microsoft.com/office/drawing/2014/main" id="{D6873DAF-3571-4918-805B-56DF8DEBB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58150"/>
              </p:ext>
            </p:extLst>
          </p:nvPr>
        </p:nvGraphicFramePr>
        <p:xfrm>
          <a:off x="657860" y="101282"/>
          <a:ext cx="10876280" cy="597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70">
                  <a:extLst>
                    <a:ext uri="{9D8B030D-6E8A-4147-A177-3AD203B41FA5}">
                      <a16:colId xmlns:a16="http://schemas.microsoft.com/office/drawing/2014/main" val="3693851743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327148727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990077718"/>
                    </a:ext>
                  </a:extLst>
                </a:gridCol>
                <a:gridCol w="2719070">
                  <a:extLst>
                    <a:ext uri="{9D8B030D-6E8A-4147-A177-3AD203B41FA5}">
                      <a16:colId xmlns:a16="http://schemas.microsoft.com/office/drawing/2014/main" val="2081378487"/>
                    </a:ext>
                  </a:extLst>
                </a:gridCol>
              </a:tblGrid>
              <a:tr h="978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меди, млн. тонн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меди,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Ресурсообеспеченность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сколько лет хватит ресурса)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3431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Чили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5,38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92495"/>
                  </a:ext>
                </a:extLst>
              </a:tr>
              <a:tr h="667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1,16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39310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Перу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70416"/>
                  </a:ext>
                </a:extLst>
              </a:tr>
              <a:tr h="58943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036"/>
                  </a:ext>
                </a:extLst>
              </a:tr>
              <a:tr h="707918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8022"/>
                  </a:ext>
                </a:extLst>
              </a:tr>
              <a:tr h="9788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x-none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8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риродные ресурсы нашей планеты и их использование | tiroz.org">
            <a:extLst>
              <a:ext uri="{FF2B5EF4-FFF2-40B4-BE49-F238E27FC236}">
                <a16:creationId xmlns:a16="http://schemas.microsoft.com/office/drawing/2014/main" id="{1606C19C-86E4-4AA6-9BF0-E6CB328C2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/>
          <a:stretch/>
        </p:blipFill>
        <p:spPr bwMode="auto">
          <a:xfrm>
            <a:off x="3826412" y="2354715"/>
            <a:ext cx="3376246" cy="2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природные ресурсы">
            <a:extLst>
              <a:ext uri="{FF2B5EF4-FFF2-40B4-BE49-F238E27FC236}">
                <a16:creationId xmlns:a16="http://schemas.microsoft.com/office/drawing/2014/main" id="{FA2C6015-9572-43BE-8009-F2741950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" y="183262"/>
            <a:ext cx="3505572" cy="353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природные ресурсы">
            <a:extLst>
              <a:ext uri="{FF2B5EF4-FFF2-40B4-BE49-F238E27FC236}">
                <a16:creationId xmlns:a16="http://schemas.microsoft.com/office/drawing/2014/main" id="{CFF4D7DE-642C-4BAE-A32B-6A5B03BB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4" y="3943783"/>
            <a:ext cx="3721596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природные ресурсы">
            <a:extLst>
              <a:ext uri="{FF2B5EF4-FFF2-40B4-BE49-F238E27FC236}">
                <a16:creationId xmlns:a16="http://schemas.microsoft.com/office/drawing/2014/main" id="{7851426A-F9B6-4A01-AF1D-E5C45585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93" y="3503256"/>
            <a:ext cx="4103820" cy="30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природные ресурсы">
            <a:extLst>
              <a:ext uri="{FF2B5EF4-FFF2-40B4-BE49-F238E27FC236}">
                <a16:creationId xmlns:a16="http://schemas.microsoft.com/office/drawing/2014/main" id="{A5086DB4-9CC3-4517-BBC7-7648234F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75" y="276879"/>
            <a:ext cx="4250959" cy="2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артинки по запросу уголь">
            <a:extLst>
              <a:ext uri="{FF2B5EF4-FFF2-40B4-BE49-F238E27FC236}">
                <a16:creationId xmlns:a16="http://schemas.microsoft.com/office/drawing/2014/main" id="{B6825391-028B-498D-A4F6-746D363692E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26" y="445691"/>
            <a:ext cx="2246548" cy="17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железо метал">
            <a:extLst>
              <a:ext uri="{FF2B5EF4-FFF2-40B4-BE49-F238E27FC236}">
                <a16:creationId xmlns:a16="http://schemas.microsoft.com/office/drawing/2014/main" id="{535A8661-A9A1-4AD5-AF84-6EE0EAA0EC9E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10021" r="21735" b="20249"/>
          <a:stretch/>
        </p:blipFill>
        <p:spPr bwMode="auto">
          <a:xfrm>
            <a:off x="4747643" y="4956242"/>
            <a:ext cx="2014687" cy="1579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68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-984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BCE77B-7356-4BE6-A43D-5AB1E037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8" y="-63291"/>
            <a:ext cx="9519944" cy="67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0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506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538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612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0526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кольный мир / ОБЩЕЕ ОБРАЗОВАНИЕ / Кабинет географии / Перечень карт / Карты  Мира / Минеральные ресурсы мира">
            <a:extLst>
              <a:ext uri="{FF2B5EF4-FFF2-40B4-BE49-F238E27FC236}">
                <a16:creationId xmlns:a16="http://schemas.microsoft.com/office/drawing/2014/main" id="{3ABB3210-6EDA-46CD-8CC4-3DD7586C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52" y="288406"/>
            <a:ext cx="9378096" cy="65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4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695DE7-FE61-410F-BDA5-AAE40B267E0A}"/>
              </a:ext>
            </a:extLst>
          </p:cNvPr>
          <p:cNvSpPr txBox="1"/>
          <p:nvPr/>
        </p:nvSpPr>
        <p:spPr>
          <a:xfrm>
            <a:off x="1346194" y="945810"/>
            <a:ext cx="9692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сравнение обеспеченности стран мира основными видами природных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5113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695DE7-FE61-410F-BDA5-AAE40B267E0A}"/>
              </a:ext>
            </a:extLst>
          </p:cNvPr>
          <p:cNvSpPr txBox="1"/>
          <p:nvPr/>
        </p:nvSpPr>
        <p:spPr>
          <a:xfrm>
            <a:off x="4835046" y="526681"/>
            <a:ext cx="68801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урока: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знаний и умений  расчёта </a:t>
            </a:r>
            <a:r>
              <a:rPr lang="ru-RU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ресурсообеспеченности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отдельных стран основными видами природных ресурсов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 b="5"/>
          <a:stretch/>
        </p:blipFill>
        <p:spPr>
          <a:xfrm>
            <a:off x="463483" y="626302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3647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8E319-7946-4A76-94B8-A6F694FA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t="25014" r="50000" b="14649"/>
          <a:stretch/>
        </p:blipFill>
        <p:spPr>
          <a:xfrm>
            <a:off x="1856935" y="309488"/>
            <a:ext cx="8145194" cy="58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8"/>
          <a:stretch/>
        </p:blipFill>
        <p:spPr bwMode="auto">
          <a:xfrm>
            <a:off x="-1776409" y="911454"/>
            <a:ext cx="7872409" cy="4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0043" y="1427967"/>
            <a:ext cx="402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Основные виды природных ресурсов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615825" y="2461273"/>
            <a:ext cx="12526" cy="149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342334" y="2498850"/>
            <a:ext cx="12526" cy="149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081370" y="2505160"/>
            <a:ext cx="12526" cy="149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958192" y="2517779"/>
            <a:ext cx="37578" cy="149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770482" y="2505160"/>
            <a:ext cx="0" cy="149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452986" y="4083487"/>
            <a:ext cx="313151" cy="170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98284" y="4108539"/>
            <a:ext cx="313151" cy="170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49846" y="4085572"/>
            <a:ext cx="313151" cy="170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39194" y="4133589"/>
            <a:ext cx="313151" cy="170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613906" y="4146119"/>
            <a:ext cx="313151" cy="170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682" y="1427967"/>
            <a:ext cx="1903956" cy="38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72005" y="1436317"/>
            <a:ext cx="1903956" cy="38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77215"/>
            <a:ext cx="1903956" cy="38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26599" y="5131494"/>
            <a:ext cx="1903956" cy="38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99348" y="5131495"/>
            <a:ext cx="1903956" cy="388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8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F6FA3778-B677-4345-AB84-359A0208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 descr="C:\Users\олег\Desktop\урок последне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996" y="112734"/>
            <a:ext cx="13008996" cy="73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5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-зеленый фон">
            <a:extLst>
              <a:ext uri="{FF2B5EF4-FFF2-40B4-BE49-F238E27FC236}">
                <a16:creationId xmlns:a16="http://schemas.microsoft.com/office/drawing/2014/main" id="{EAF931C8-6FBE-4E9D-A730-B25F4191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0" y="250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197" y="237994"/>
            <a:ext cx="1055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/>
              <a:t>Определите виды природных ресурсов и заполните таблицу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урет 3" descr="http://pochemuha.ru/wp-content/uploads/2011/02/%D0%A7%D1%82%D0%BE-%D1%82%D0%B0%D0%BA%D0%BE%D0%B5-%D0%BB%D0%B5%D1%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761214"/>
            <a:ext cx="2918565" cy="17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урет 6" descr="https://img0.liveinternet.ru/images/attach/c/3/75/284/75284752_large_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08" y="761214"/>
            <a:ext cx="3117515" cy="17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урет 9" descr="http://www.agrotv.bg/media/images/45160931ROMANIAN_AGRICULTURE_field_top_view_97763866_03_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83" y="761214"/>
            <a:ext cx="2998731" cy="196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урет 10" descr="https://wildlife.by/upload/medialibrary/96f/96f7eeaf7b07dbd11b80e996bf80342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21" y="2727985"/>
            <a:ext cx="3032630" cy="19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Сурет 12" descr="http://present5.com/presentation/3/142250744_135216553.pdf-img/142250744_135216553.pdf-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/>
          <a:stretch/>
        </p:blipFill>
        <p:spPr bwMode="auto">
          <a:xfrm>
            <a:off x="5853830" y="2918313"/>
            <a:ext cx="2939440" cy="1678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43994"/>
              </p:ext>
            </p:extLst>
          </p:nvPr>
        </p:nvGraphicFramePr>
        <p:xfrm>
          <a:off x="225468" y="4878307"/>
          <a:ext cx="1154899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лесные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водные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земельные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биологические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минеральные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98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ADFAAAF2-08CF-4421-B5D7-12694F9C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958340"/>
          </a:xfrm>
        </p:spPr>
        <p:txBody>
          <a:bodyPr>
            <a:normAutofit/>
          </a:bodyPr>
          <a:lstStyle/>
          <a:p>
            <a:pPr algn="ctr"/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ресурсообеспеченности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минеральных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x-none" dirty="0"/>
            </a:br>
            <a:endParaRPr lang="x-none" dirty="0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DAA14105-80DA-4A5A-B70A-E766EE55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74" y="19812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парах:</a:t>
            </a: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медь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5" name="Сурет 4">
            <a:extLst>
              <a:ext uri="{FF2B5EF4-FFF2-40B4-BE49-F238E27FC236}">
                <a16:creationId xmlns:a16="http://schemas.microsoft.com/office/drawing/2014/main" id="{8DFEB0C5-0B25-45F8-84B2-AD0DFFF16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37" y="1981200"/>
            <a:ext cx="392624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6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495</Words>
  <Application>Microsoft Office PowerPoint</Application>
  <PresentationFormat>Широкоэкранный</PresentationFormat>
  <Paragraphs>250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ресурсообеспеченности стран по отдельным видам минеральных ресурсов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37</cp:revision>
  <cp:lastPrinted>2021-03-17T07:31:10Z</cp:lastPrinted>
  <dcterms:created xsi:type="dcterms:W3CDTF">2021-03-12T08:01:46Z</dcterms:created>
  <dcterms:modified xsi:type="dcterms:W3CDTF">2021-06-16T11:35:02Z</dcterms:modified>
</cp:coreProperties>
</file>